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7" d="100"/>
          <a:sy n="127" d="100"/>
        </p:scale>
        <p:origin x="-11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6A4FC-8774-4280-B50A-689FA71C1ECF}" type="datetimeFigureOut">
              <a:rPr lang="fr-FR" smtClean="0"/>
              <a:pPr/>
              <a:t>12/10/2012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626AD7-4DDE-4C3E-992B-2121C04A49CF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475A89B9-1A96-4B24-BC60-BAABC58C5BB0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BA67B80-5E0A-447C-A8B3-F859765C70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89B9-1A96-4B24-BC60-BAABC58C5BB0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7B80-5E0A-447C-A8B3-F859765C70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89B9-1A96-4B24-BC60-BAABC58C5BB0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7B80-5E0A-447C-A8B3-F859765C70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89B9-1A96-4B24-BC60-BAABC58C5BB0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7B80-5E0A-447C-A8B3-F859765C70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89B9-1A96-4B24-BC60-BAABC58C5BB0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7B80-5E0A-447C-A8B3-F859765C70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89B9-1A96-4B24-BC60-BAABC58C5BB0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7B80-5E0A-447C-A8B3-F859765C70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75A89B9-1A96-4B24-BC60-BAABC58C5BB0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BA67B80-5E0A-447C-A8B3-F859765C707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475A89B9-1A96-4B24-BC60-BAABC58C5BB0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BA67B80-5E0A-447C-A8B3-F859765C70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89B9-1A96-4B24-BC60-BAABC58C5BB0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7B80-5E0A-447C-A8B3-F859765C70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89B9-1A96-4B24-BC60-BAABC58C5BB0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7B80-5E0A-447C-A8B3-F859765C70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A89B9-1A96-4B24-BC60-BAABC58C5BB0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A67B80-5E0A-447C-A8B3-F859765C70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75A89B9-1A96-4B24-BC60-BAABC58C5BB0}" type="datetimeFigureOut">
              <a:rPr lang="en-US" smtClean="0"/>
              <a:pPr/>
              <a:t>10/12/2012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BA67B80-5E0A-447C-A8B3-F859765C70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Vive le sport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Kaly</a:t>
            </a:r>
            <a:r>
              <a:rPr lang="en-US" dirty="0" smtClean="0"/>
              <a:t> Connolly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ballon</a:t>
            </a:r>
            <a:endParaRPr lang="fr-FR" dirty="0"/>
          </a:p>
        </p:txBody>
      </p:sp>
      <p:pic>
        <p:nvPicPr>
          <p:cNvPr id="34818" name="Picture 2" descr="http://stuffyoudontwant.com/wp-content/uploads/2011/10/soccer-b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057400"/>
            <a:ext cx="4286250" cy="42767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but</a:t>
            </a:r>
            <a:endParaRPr lang="fr-FR" dirty="0"/>
          </a:p>
        </p:txBody>
      </p:sp>
      <p:pic>
        <p:nvPicPr>
          <p:cNvPr id="35842" name="Picture 2" descr="http://cdn.caughtoffside.com/wp-content/uploads/2011/11/GO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209800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arbitre</a:t>
            </a:r>
            <a:endParaRPr lang="fr-FR" dirty="0"/>
          </a:p>
        </p:txBody>
      </p:sp>
      <p:pic>
        <p:nvPicPr>
          <p:cNvPr id="36866" name="Picture 2" descr="http://www.greatplainsexaminer.com/wp-content/uploads/2012/09/Football_Refere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2048950"/>
            <a:ext cx="3609975" cy="480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tête </a:t>
            </a:r>
            <a:endParaRPr lang="fr-FR" dirty="0"/>
          </a:p>
        </p:txBody>
      </p:sp>
      <p:pic>
        <p:nvPicPr>
          <p:cNvPr id="37892" name="Picture 4" descr="http://drjulialewis.com/wp-content/uploads/2011/11/child-hit-in-head-with-soccer-ball-concuss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447800"/>
            <a:ext cx="3255034" cy="4876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pied</a:t>
            </a:r>
            <a:endParaRPr lang="fr-FR" dirty="0"/>
          </a:p>
        </p:txBody>
      </p:sp>
      <p:pic>
        <p:nvPicPr>
          <p:cNvPr id="38914" name="Picture 2" descr="http://0.tqn.com/d/familyfitness/1/0/c/6/-/-/hockey-ska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667000"/>
            <a:ext cx="4267200" cy="28956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basket</a:t>
            </a:r>
            <a:endParaRPr lang="fr-FR" dirty="0"/>
          </a:p>
        </p:txBody>
      </p:sp>
      <p:pic>
        <p:nvPicPr>
          <p:cNvPr id="39940" name="Picture 4" descr="http://upload.wikimedia.org/wikipedia/commons/2/2c/Barack_Obama_playing_basketball_in_Camp_Dav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362200"/>
            <a:ext cx="5217512" cy="34778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panier</a:t>
            </a:r>
            <a:endParaRPr lang="fr-FR" dirty="0"/>
          </a:p>
        </p:txBody>
      </p:sp>
      <p:pic>
        <p:nvPicPr>
          <p:cNvPr id="40962" name="Picture 2" descr="http://3.bp.blogspot.com/-yDrtx3EHHjA/TbeJJOCuM5I/AAAAAAAAA8s/RHPQWDLlWv0/s1600/basketball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209800"/>
            <a:ext cx="5257800" cy="3943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panneau</a:t>
            </a:r>
            <a:endParaRPr lang="fr-FR" dirty="0"/>
          </a:p>
        </p:txBody>
      </p:sp>
      <p:pic>
        <p:nvPicPr>
          <p:cNvPr id="41986" name="Picture 2" descr="http://www.basketballproductsinternational.com/ecommerce/product/3/2/23/image/080425051445-102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2438400"/>
            <a:ext cx="4953000" cy="41243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</a:t>
            </a:r>
            <a:r>
              <a:rPr lang="fr-FR" dirty="0" err="1" smtClean="0"/>
              <a:t>demi-circle</a:t>
            </a:r>
            <a:endParaRPr lang="fr-FR" dirty="0"/>
          </a:p>
        </p:txBody>
      </p:sp>
      <p:pic>
        <p:nvPicPr>
          <p:cNvPr id="43010" name="Picture 2" descr="http://intermath.coe.uga.edu/dictnary/images/circle/semic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2514600"/>
            <a:ext cx="2876550" cy="3333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base-ball</a:t>
            </a:r>
            <a:endParaRPr lang="fr-FR" dirty="0"/>
          </a:p>
        </p:txBody>
      </p:sp>
      <p:pic>
        <p:nvPicPr>
          <p:cNvPr id="44034" name="Picture 2" descr="http://www.ootpdevelopments.com/out-of-the-park-baseball/img/B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438400"/>
            <a:ext cx="6096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foot(ball)</a:t>
            </a:r>
            <a:endParaRPr lang="en-US" dirty="0"/>
          </a:p>
        </p:txBody>
      </p:sp>
      <p:pic>
        <p:nvPicPr>
          <p:cNvPr id="1026" name="Picture 2" descr="http://www.uiltexas.org/images/uploads/athletics/soccer-state-2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362200"/>
            <a:ext cx="4191000" cy="304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volley (</a:t>
            </a:r>
            <a:r>
              <a:rPr lang="fr-FR" dirty="0" err="1" smtClean="0"/>
              <a:t>ball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45058" name="Picture 2" descr="http://www.stpaul.gov/images/pages/N4598/Volleyb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286000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sol</a:t>
            </a:r>
            <a:endParaRPr lang="fr-FR" dirty="0"/>
          </a:p>
        </p:txBody>
      </p:sp>
      <p:pic>
        <p:nvPicPr>
          <p:cNvPr id="46082" name="Picture 2" descr="http://hurflooring.com/assets/images/index-slides/basketball-court-floor-darker-woo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438400"/>
            <a:ext cx="6705600" cy="32956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vélo</a:t>
            </a:r>
            <a:endParaRPr lang="fr-FR" dirty="0"/>
          </a:p>
        </p:txBody>
      </p:sp>
      <p:pic>
        <p:nvPicPr>
          <p:cNvPr id="47106" name="Picture 2" descr="http://www.bmeres.com/images/bamboobike2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685800"/>
            <a:ext cx="4002425" cy="2476501"/>
          </a:xfrm>
          <a:prstGeom prst="rect">
            <a:avLst/>
          </a:prstGeom>
          <a:noFill/>
        </p:spPr>
      </p:pic>
      <p:pic>
        <p:nvPicPr>
          <p:cNvPr id="47108" name="Picture 4" descr="http://www.themortonreport.com/cyclist%20in%20moti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200400"/>
            <a:ext cx="4781550" cy="3314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cyclisme</a:t>
            </a:r>
            <a:endParaRPr lang="fr-FR" dirty="0"/>
          </a:p>
        </p:txBody>
      </p:sp>
      <p:pic>
        <p:nvPicPr>
          <p:cNvPr id="48130" name="Picture 2" descr="http://ecoswitch.com/wp-content/uploads/2009/03/cyclist_080208_wideweb__470x3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362200"/>
            <a:ext cx="4476750" cy="29337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coureur</a:t>
            </a:r>
            <a:endParaRPr lang="fr-FR" dirty="0"/>
          </a:p>
        </p:txBody>
      </p:sp>
      <p:pic>
        <p:nvPicPr>
          <p:cNvPr id="49154" name="Picture 2" descr="http://upload.wikimedia.org/wikipedia/commons/a/a8/Flickr_cc_runner_wisconsin_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590800"/>
            <a:ext cx="5543550" cy="36985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course</a:t>
            </a:r>
            <a:endParaRPr lang="fr-FR" dirty="0"/>
          </a:p>
        </p:txBody>
      </p:sp>
      <p:pic>
        <p:nvPicPr>
          <p:cNvPr id="50178" name="Picture 2" descr="http://www.alpenanow.com/wp-content/uploads/2010/04/Track_Runners-1440x1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438400"/>
            <a:ext cx="5181600" cy="3886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piste</a:t>
            </a:r>
            <a:endParaRPr lang="fr-FR" dirty="0"/>
          </a:p>
        </p:txBody>
      </p:sp>
      <p:pic>
        <p:nvPicPr>
          <p:cNvPr id="51202" name="Picture 2" descr="http://www.sbollingerandassociates.com/img/running_trac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2286000"/>
            <a:ext cx="3810000" cy="285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stade</a:t>
            </a:r>
            <a:endParaRPr lang="fr-FR" dirty="0"/>
          </a:p>
        </p:txBody>
      </p:sp>
      <p:pic>
        <p:nvPicPr>
          <p:cNvPr id="52226" name="Picture 2" descr="http://sportige.com/wp-content/uploads/2009/08/arsenal-emirates-stadium-london-general_10552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057400"/>
            <a:ext cx="4572000" cy="3429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gradins</a:t>
            </a:r>
            <a:endParaRPr lang="fr-FR" dirty="0"/>
          </a:p>
        </p:txBody>
      </p:sp>
      <p:pic>
        <p:nvPicPr>
          <p:cNvPr id="1026" name="Picture 2" descr="http://www.stclaircounty.org/offices/parks/images/gallery/equipment/Bleachers%20Si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209800"/>
            <a:ext cx="5657850" cy="3733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spectateur</a:t>
            </a:r>
            <a:endParaRPr lang="fr-FR" dirty="0"/>
          </a:p>
        </p:txBody>
      </p:sp>
      <p:pic>
        <p:nvPicPr>
          <p:cNvPr id="43010" name="Picture 2" descr="http://www.thebusinessofsports.com/wp-content/uploads/2010/03/sports-fa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362200"/>
            <a:ext cx="4762500" cy="31813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terrain de foot</a:t>
            </a:r>
            <a:endParaRPr lang="en-US" dirty="0"/>
          </a:p>
        </p:txBody>
      </p:sp>
      <p:pic>
        <p:nvPicPr>
          <p:cNvPr id="27650" name="Picture 2" descr="http://image.cdnllnwnl.xosnetwork.com/fls/26400/old_site/facilities/08-gonz-soccer-fie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209800"/>
            <a:ext cx="5334000" cy="3552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spectatrice </a:t>
            </a:r>
            <a:endParaRPr lang="fr-FR" dirty="0"/>
          </a:p>
        </p:txBody>
      </p:sp>
      <p:pic>
        <p:nvPicPr>
          <p:cNvPr id="44034" name="Picture 2" descr="http://sportsfans.org/wp-content/uploads/2011/03/TerribleTowelSportsFa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438400"/>
            <a:ext cx="5715000" cy="32918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gagnant(e)</a:t>
            </a:r>
            <a:endParaRPr lang="fr-FR" dirty="0"/>
          </a:p>
        </p:txBody>
      </p:sp>
      <p:pic>
        <p:nvPicPr>
          <p:cNvPr id="45058" name="Picture 2" descr="http://marioncountydd.org/images/troph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965200"/>
            <a:ext cx="4419600" cy="5892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coupe</a:t>
            </a:r>
            <a:endParaRPr lang="fr-FR" dirty="0"/>
          </a:p>
        </p:txBody>
      </p:sp>
      <p:pic>
        <p:nvPicPr>
          <p:cNvPr id="46082" name="Picture 2" descr="http://www.srpgolf.com/images/trophiesNplaques/Trophy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19600" y="1281920"/>
            <a:ext cx="3130087" cy="511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Adverse</a:t>
            </a:r>
            <a:endParaRPr lang="fr-FR" dirty="0"/>
          </a:p>
        </p:txBody>
      </p:sp>
      <p:pic>
        <p:nvPicPr>
          <p:cNvPr id="47106" name="Picture 2" descr="http://www.youaretrulyloved.com/enlightenment/wp-content/uploads/2008/07/wine-glasses-opposit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1295400"/>
            <a:ext cx="3429000" cy="5143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Comble</a:t>
            </a:r>
            <a:endParaRPr lang="fr-FR" dirty="0"/>
          </a:p>
        </p:txBody>
      </p:sp>
      <p:pic>
        <p:nvPicPr>
          <p:cNvPr id="48130" name="Picture 2" descr="http://1.bp.blogspot.com/-UGlWSEKpQAs/UDcEDhRxIXI/AAAAAAAAd28/3viVpcOm_PU/s1600/packed_stadium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362200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Plein/pleine</a:t>
            </a:r>
            <a:endParaRPr lang="fr-FR" dirty="0"/>
          </a:p>
        </p:txBody>
      </p:sp>
      <p:pic>
        <p:nvPicPr>
          <p:cNvPr id="49154" name="Picture 2" descr="http://javelinaathletics.com/UserFiles/Image/Facilities/Packed_Stadiu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209800"/>
            <a:ext cx="6096000" cy="40671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Dribbler</a:t>
            </a:r>
            <a:endParaRPr lang="fr-FR" dirty="0"/>
          </a:p>
        </p:txBody>
      </p:sp>
      <p:pic>
        <p:nvPicPr>
          <p:cNvPr id="50178" name="Picture 2" descr="http://www.youth-basketball-tips.com/images/cross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412630"/>
            <a:ext cx="4105275" cy="3111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Envoyer</a:t>
            </a:r>
            <a:endParaRPr lang="fr-FR" dirty="0"/>
          </a:p>
        </p:txBody>
      </p:sp>
      <p:pic>
        <p:nvPicPr>
          <p:cNvPr id="51202" name="Picture 2" descr="http://www.baseballmusings.com/archives/JeterThrow5150361_Yankees_v_Roya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19400" y="1828800"/>
            <a:ext cx="3448050" cy="4000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Lancer</a:t>
            </a:r>
            <a:endParaRPr lang="fr-FR" dirty="0"/>
          </a:p>
        </p:txBody>
      </p:sp>
      <p:pic>
        <p:nvPicPr>
          <p:cNvPr id="52226" name="Picture 2" descr="http://graphics8.nytimes.com/images/2009/03/04/sports/04freethrow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209800"/>
            <a:ext cx="5715000" cy="31527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Siffler</a:t>
            </a:r>
            <a:endParaRPr lang="fr-FR" dirty="0"/>
          </a:p>
        </p:txBody>
      </p:sp>
      <p:pic>
        <p:nvPicPr>
          <p:cNvPr id="53250" name="Picture 2" descr="http://minimediaguy.org/wp-content/uploads/2007/03/whistl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71800" y="2743200"/>
            <a:ext cx="3371850" cy="2476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équipe </a:t>
            </a:r>
            <a:endParaRPr lang="fr-FR" dirty="0"/>
          </a:p>
        </p:txBody>
      </p:sp>
      <p:pic>
        <p:nvPicPr>
          <p:cNvPr id="28674" name="Picture 2" descr="http://www.north-olmsted.com/images/Rec%20Center/I%20%20T%20Sports%20clipart%20tif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2133600"/>
            <a:ext cx="6172200" cy="41045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stade est comble</a:t>
            </a:r>
            <a:endParaRPr lang="fr-FR" dirty="0"/>
          </a:p>
        </p:txBody>
      </p:sp>
      <p:pic>
        <p:nvPicPr>
          <p:cNvPr id="54274" name="Picture 2" descr="http://beta.wosu.org/capturecolumbus/files/2011/07/A-Packed-Ohio-Stadium-1000x7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057400"/>
            <a:ext cx="5410200" cy="4057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Donner un coup de pied</a:t>
            </a:r>
            <a:endParaRPr lang="fr-FR" dirty="0"/>
          </a:p>
        </p:txBody>
      </p:sp>
      <p:pic>
        <p:nvPicPr>
          <p:cNvPr id="55298" name="Picture 2" descr="http://expertfootball.com/training/skills/kick-inste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209800"/>
            <a:ext cx="4876800" cy="39338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gradins sont pleins</a:t>
            </a:r>
            <a:endParaRPr lang="fr-FR" dirty="0"/>
          </a:p>
        </p:txBody>
      </p:sp>
      <p:pic>
        <p:nvPicPr>
          <p:cNvPr id="56322" name="Picture 2" descr="http://con-cdn.com/sites/default/files/imagecache/superphoto/Bleachers%20filled%20during%20Spainhour%20tal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362200"/>
            <a:ext cx="5715000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Marquer un but</a:t>
            </a:r>
            <a:endParaRPr lang="fr-FR" dirty="0"/>
          </a:p>
        </p:txBody>
      </p:sp>
      <p:pic>
        <p:nvPicPr>
          <p:cNvPr id="57346" name="Picture 2" descr="http://www.bucksays.com/wp-content/uploads/2010/11/go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971800"/>
            <a:ext cx="3724275" cy="2990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Beaucoup de monde</a:t>
            </a:r>
            <a:endParaRPr lang="fr-FR" dirty="0"/>
          </a:p>
        </p:txBody>
      </p:sp>
      <p:pic>
        <p:nvPicPr>
          <p:cNvPr id="58370" name="Picture 2" descr="http://readingeagle.com/BlogUploads/11/a%20lot%20of%20peop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2438400"/>
            <a:ext cx="4371975" cy="341172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Par-dessus</a:t>
            </a:r>
            <a:endParaRPr lang="fr-FR" dirty="0"/>
          </a:p>
        </p:txBody>
      </p:sp>
      <p:pic>
        <p:nvPicPr>
          <p:cNvPr id="59396" name="Picture 4" descr="http://www.antisocialmediallc.com/wp-content/uploads/2012/02/Up-Arro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1905000"/>
            <a:ext cx="4267200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Jusqu’a</a:t>
            </a:r>
            <a:endParaRPr lang="fr-FR" dirty="0"/>
          </a:p>
        </p:txBody>
      </p:sp>
      <p:pic>
        <p:nvPicPr>
          <p:cNvPr id="60418" name="Picture 2" descr="http://www.keepitahundred.com/wp-content/uploads/2012/09/referee-call-packers-seahawks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133600"/>
            <a:ext cx="6048375" cy="40290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Hier</a:t>
            </a:r>
            <a:endParaRPr lang="fr-FR" dirty="0"/>
          </a:p>
        </p:txBody>
      </p:sp>
      <p:pic>
        <p:nvPicPr>
          <p:cNvPr id="61442" name="Picture 2" descr="http://www.mindmapinspiration.com/wp-content/uploads/2010/05/Yesterday-or-Yes-to-Tod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447800"/>
            <a:ext cx="6134100" cy="4862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Hier matin</a:t>
            </a:r>
            <a:endParaRPr lang="fr-FR" dirty="0"/>
          </a:p>
        </p:txBody>
      </p:sp>
      <p:pic>
        <p:nvPicPr>
          <p:cNvPr id="62466" name="Picture 2" descr="http://www.panhala.net/Archive/Welcome%20Morn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2209800"/>
            <a:ext cx="5715000" cy="3790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Hier soir</a:t>
            </a:r>
            <a:endParaRPr lang="fr-FR" dirty="0"/>
          </a:p>
        </p:txBody>
      </p:sp>
      <p:pic>
        <p:nvPicPr>
          <p:cNvPr id="63490" name="Picture 2" descr="http://upload.wikimedia.org/wikipedia/commons/d/da/Inle_Lake,_even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981200"/>
            <a:ext cx="6477000" cy="42831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camp</a:t>
            </a:r>
            <a:endParaRPr lang="fr-FR" dirty="0"/>
          </a:p>
        </p:txBody>
      </p:sp>
      <p:pic>
        <p:nvPicPr>
          <p:cNvPr id="29698" name="Picture 2" descr="http://www.midwestsportsfans.com/wp-content/uploads/2009/08/navy-football-team-running-onto-fie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799" y="2362200"/>
            <a:ext cx="4709847" cy="3124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Avant-hier</a:t>
            </a:r>
            <a:endParaRPr lang="fr-FR" dirty="0"/>
          </a:p>
        </p:txBody>
      </p:sp>
      <p:pic>
        <p:nvPicPr>
          <p:cNvPr id="64514" name="Picture 2" descr="http://images.travelpod.com/tripwow/photos/ta-00ac-fa78-3f11/the-day-before-yesterday-in-2-days-time-san-sebastian-de-la-gomera-spain+1152_12876921585-tpfil02aw-12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133600"/>
            <a:ext cx="6400800" cy="4267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L’année dernière</a:t>
            </a:r>
            <a:endParaRPr lang="fr-FR" dirty="0"/>
          </a:p>
        </p:txBody>
      </p:sp>
      <p:pic>
        <p:nvPicPr>
          <p:cNvPr id="65538" name="Picture 2" descr="http://www.genengnews.com/media/images/AnalysisAndInsight/June1_2012_33385022_2011_2012Odometer_TMLY11114724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2362200"/>
            <a:ext cx="4762500" cy="3200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camp adverse</a:t>
            </a:r>
            <a:endParaRPr lang="fr-FR" dirty="0"/>
          </a:p>
        </p:txBody>
      </p:sp>
      <p:pic>
        <p:nvPicPr>
          <p:cNvPr id="30722" name="Picture 2" descr="https://encrypted-tbn2.gstatic.com/images?q=tbn:ANd9GcQzJEl22j144MrI6FQjbAPjjRRhBU-TW4akh62wVv2iAjKMLbo40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2819400"/>
            <a:ext cx="3962400" cy="20901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joueur</a:t>
            </a:r>
            <a:endParaRPr lang="fr-FR" dirty="0"/>
          </a:p>
        </p:txBody>
      </p:sp>
      <p:pic>
        <p:nvPicPr>
          <p:cNvPr id="31746" name="Picture 2" descr="http://graphics8.nytimes.com/images/2008/07/23/sports/castillo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2362200"/>
            <a:ext cx="5715000" cy="32480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joueuse</a:t>
            </a:r>
            <a:endParaRPr lang="fr-FR" dirty="0"/>
          </a:p>
        </p:txBody>
      </p:sp>
      <p:pic>
        <p:nvPicPr>
          <p:cNvPr id="32770" name="Picture 2" descr="http://photo.veznat.com/images/girl_socc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362200"/>
            <a:ext cx="2524125" cy="3857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gardien de but</a:t>
            </a:r>
            <a:endParaRPr lang="fr-FR" dirty="0"/>
          </a:p>
        </p:txBody>
      </p:sp>
      <p:pic>
        <p:nvPicPr>
          <p:cNvPr id="33794" name="Picture 2" descr="http://www.kevinneeld.com/wp-content/uploads/2011/06/Butterfly-Goal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209800"/>
            <a:ext cx="5657850" cy="40005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148</TotalTime>
  <Words>113</Words>
  <Application>Microsoft Office PowerPoint</Application>
  <PresentationFormat>On-screen Show (4:3)</PresentationFormat>
  <Paragraphs>52</Paragraphs>
  <Slides>51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Urban</vt:lpstr>
      <vt:lpstr>Vive le sport</vt:lpstr>
      <vt:lpstr>Le foot(ball)</vt:lpstr>
      <vt:lpstr>Le terrain de foot</vt:lpstr>
      <vt:lpstr>Une équipe </vt:lpstr>
      <vt:lpstr>Un camp</vt:lpstr>
      <vt:lpstr>Le camp adverse</vt:lpstr>
      <vt:lpstr>Une joueur</vt:lpstr>
      <vt:lpstr>Une joueuse</vt:lpstr>
      <vt:lpstr>Un gardien de but</vt:lpstr>
      <vt:lpstr>Un ballon</vt:lpstr>
      <vt:lpstr>Un but</vt:lpstr>
      <vt:lpstr>Un arbitre</vt:lpstr>
      <vt:lpstr>Une tête </vt:lpstr>
      <vt:lpstr>Un pied</vt:lpstr>
      <vt:lpstr>Le basket</vt:lpstr>
      <vt:lpstr>Le panier</vt:lpstr>
      <vt:lpstr>Le panneau</vt:lpstr>
      <vt:lpstr>Le demi-circle</vt:lpstr>
      <vt:lpstr>Le base-ball</vt:lpstr>
      <vt:lpstr>Le volley (ball)</vt:lpstr>
      <vt:lpstr>Le sol</vt:lpstr>
      <vt:lpstr>Le vélo</vt:lpstr>
      <vt:lpstr>Le cyclisme</vt:lpstr>
      <vt:lpstr>Un coureur</vt:lpstr>
      <vt:lpstr>La course</vt:lpstr>
      <vt:lpstr>La piste</vt:lpstr>
      <vt:lpstr>Une stade</vt:lpstr>
      <vt:lpstr>Les gradins</vt:lpstr>
      <vt:lpstr>Une spectateur</vt:lpstr>
      <vt:lpstr>Une spectatrice </vt:lpstr>
      <vt:lpstr>Un gagnant(e)</vt:lpstr>
      <vt:lpstr>Une coupe</vt:lpstr>
      <vt:lpstr>Adverse</vt:lpstr>
      <vt:lpstr>Comble</vt:lpstr>
      <vt:lpstr>Plein/pleine</vt:lpstr>
      <vt:lpstr>Dribbler</vt:lpstr>
      <vt:lpstr>Envoyer</vt:lpstr>
      <vt:lpstr>Lancer</vt:lpstr>
      <vt:lpstr>Siffler</vt:lpstr>
      <vt:lpstr>Le stade est comble</vt:lpstr>
      <vt:lpstr>Donner un coup de pied</vt:lpstr>
      <vt:lpstr>Le gradins sont pleins</vt:lpstr>
      <vt:lpstr>Marquer un but</vt:lpstr>
      <vt:lpstr>Beaucoup de monde</vt:lpstr>
      <vt:lpstr>Par-dessus</vt:lpstr>
      <vt:lpstr>Jusqu’a</vt:lpstr>
      <vt:lpstr>Hier</vt:lpstr>
      <vt:lpstr>Hier matin</vt:lpstr>
      <vt:lpstr>Hier soir</vt:lpstr>
      <vt:lpstr>Avant-hier</vt:lpstr>
      <vt:lpstr>L’année dernière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Vive le sport</dc:title>
  <dc:creator>Kaly</dc:creator>
  <cp:lastModifiedBy>Kaly</cp:lastModifiedBy>
  <cp:revision>15</cp:revision>
  <dcterms:created xsi:type="dcterms:W3CDTF">2012-10-11T21:12:56Z</dcterms:created>
  <dcterms:modified xsi:type="dcterms:W3CDTF">2012-10-12T22:02:04Z</dcterms:modified>
</cp:coreProperties>
</file>